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40" r:id="rId2"/>
  </p:sldMasterIdLst>
  <p:notesMasterIdLst>
    <p:notesMasterId r:id="rId17"/>
  </p:notesMasterIdLst>
  <p:handoutMasterIdLst>
    <p:handoutMasterId r:id="rId18"/>
  </p:handoutMasterIdLst>
  <p:sldIdLst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8" autoAdjust="0"/>
    <p:restoredTop sz="94660"/>
  </p:normalViewPr>
  <p:slideViewPr>
    <p:cSldViewPr snapToGrid="0">
      <p:cViewPr varScale="1">
        <p:scale>
          <a:sx n="86" d="100"/>
          <a:sy n="86" d="100"/>
        </p:scale>
        <p:origin x="69" y="13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283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DE94A9-F8B7-4C40-B0D6-9CB9CEB08DB8}" type="datetimeFigureOut">
              <a:rPr lang="en-US"/>
              <a:t>4/6/2017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1483AE-9B1B-4FDB-BC08-E580074F430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22820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624A34-0498-45D2-82ED-4FB140504681}" type="datetimeFigureOut">
              <a:rPr lang="en-US"/>
              <a:t>4/6/2017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61A26A-6BB2-42BA-848F-9F1020F8163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7085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24893-DBDA-4BFA-9CE1-4BFE7CD0F8CF}" type="datetime1">
              <a:rPr lang="en-US"/>
              <a:t>4/6/2017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en-US"/>
              <a:t>4/6/2017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/>
              <a:t>4/6/2017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/>
              <a:t>4/6/2017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84E2-2D7A-43CF-AC90-352A289A783A}" type="datetime1">
              <a:rPr lang="en-US"/>
              <a:t>4/6/2017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8800"/>
            <a:ext cx="5181600" cy="435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/>
              <a:t>4/6/2017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1681851"/>
            <a:ext cx="5156200" cy="731520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1248" y="2507550"/>
            <a:ext cx="5156200" cy="37282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5064" y="1681851"/>
            <a:ext cx="5157787" cy="73152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5064" y="2507550"/>
            <a:ext cx="5157787" cy="37282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/>
              <a:t>4/6/2017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en-US"/>
              <a:t>4/6/2017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rPr lang="en-US"/>
              <a:t>4/6/2017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039484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rPr lang="en-US"/>
              <a:t>4/6/2017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041136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4940-A916-4C8B-9648-02A2D3898F9E}" type="datetime1">
              <a:rPr lang="en-US"/>
              <a:t>4/6/2017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86B75A-687E-405C-8A0B-8D00578BA2C3}" type="datetime1">
              <a:rPr lang="en-US"/>
              <a:t>4/6/2017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7" Type="http://schemas.openxmlformats.org/officeDocument/2006/relationships/image" Target="../media/image11.JP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8.m4a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7" Type="http://schemas.openxmlformats.org/officeDocument/2006/relationships/image" Target="../media/image12.JP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0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2.m4a"/><Relationship Id="rId7" Type="http://schemas.openxmlformats.org/officeDocument/2006/relationships/slideLayout" Target="../slideLayouts/slideLayout6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audio" Target="../media/media23.m4a"/><Relationship Id="rId5" Type="http://schemas.microsoft.com/office/2007/relationships/media" Target="../media/media23.m4a"/><Relationship Id="rId4" Type="http://schemas.openxmlformats.org/officeDocument/2006/relationships/audio" Target="../media/media22.m4a"/><Relationship Id="rId9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4.m4a"/><Relationship Id="rId7" Type="http://schemas.openxmlformats.org/officeDocument/2006/relationships/image" Target="../media/image4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4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4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3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4.JP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5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5.JP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7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JP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7.JP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0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8.JP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2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9.JP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4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7" Type="http://schemas.openxmlformats.org/officeDocument/2006/relationships/image" Target="../media/image10.JP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6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g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46273" y="-29721"/>
            <a:ext cx="10515600" cy="1325562"/>
          </a:xfrm>
        </p:spPr>
        <p:txBody>
          <a:bodyPr>
            <a:noAutofit/>
          </a:bodyPr>
          <a:lstStyle/>
          <a:p>
            <a:r>
              <a:rPr lang="en-US" sz="5400" i="1" dirty="0">
                <a:latin typeface="Arial" panose="020B0604020202020204" pitchFamily="34" charset="0"/>
                <a:cs typeface="Arial" panose="020B0604020202020204" pitchFamily="34" charset="0"/>
              </a:rPr>
              <a:t>Where Once There Was a Wood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83645" y="5407989"/>
            <a:ext cx="36247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By Denise Fleming</a:t>
            </a:r>
          </a:p>
        </p:txBody>
      </p:sp>
      <p:sp>
        <p:nvSpPr>
          <p:cNvPr id="3" name="AutoShape 2" descr="Image result for where once there was a wood"/>
          <p:cNvSpPr>
            <a:spLocks noChangeAspect="1" noChangeArrowheads="1"/>
          </p:cNvSpPr>
          <p:nvPr/>
        </p:nvSpPr>
        <p:spPr bwMode="auto">
          <a:xfrm>
            <a:off x="4100513" y="1428750"/>
            <a:ext cx="3990975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book cover of Where Once There Was a Wood by Denise Flem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485" y="981156"/>
            <a:ext cx="7332618" cy="44913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6196" y="6221766"/>
            <a:ext cx="7074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Reading and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Powerpoint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by Cate Milburn</a:t>
            </a:r>
          </a:p>
        </p:txBody>
      </p:sp>
    </p:spTree>
    <p:extLst>
      <p:ext uri="{BB962C8B-B14F-4D97-AF65-F5344CB8AC3E}">
        <p14:creationId xmlns:p14="http://schemas.microsoft.com/office/powerpoint/2010/main" val="64633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iking A Trail-SoundBible.com-5899164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  <p:pic>
        <p:nvPicPr>
          <p:cNvPr id="5" name="pg 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573" y="5387487"/>
            <a:ext cx="10515600" cy="1325562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where once the raccoons rambled and rummaged in the night</a:t>
            </a:r>
          </a:p>
        </p:txBody>
      </p:sp>
      <p:pic>
        <p:nvPicPr>
          <p:cNvPr id="4" name="Picture 3" descr="picture of a raccoon on a limb of a tree in the night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588" y="85002"/>
            <a:ext cx="7451125" cy="520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5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61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r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  <p:pic>
        <p:nvPicPr>
          <p:cNvPr id="4" name="pg 1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286" y="5331882"/>
            <a:ext cx="10515600" cy="1325562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where once the berries ripened and waxwings came to feed</a:t>
            </a:r>
          </a:p>
        </p:txBody>
      </p:sp>
      <p:pic>
        <p:nvPicPr>
          <p:cNvPr id="3" name="Picture 2" descr="picture of a waxwing bird on a berry tree with a red berry in his mouth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45" y="117389"/>
            <a:ext cx="7191633" cy="513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1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31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4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urkey Putt-SoundBible.com-82925305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  <p:pic>
        <p:nvPicPr>
          <p:cNvPr id="5" name="pg 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6318" y="5332095"/>
            <a:ext cx="10515600" cy="1325562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where once the pheasants roosted and fed on nuts and seed</a:t>
            </a:r>
          </a:p>
        </p:txBody>
      </p:sp>
      <p:pic>
        <p:nvPicPr>
          <p:cNvPr id="3" name="Picture 2" descr="drawing of a pheasant in the grass 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589" y="74681"/>
            <a:ext cx="7908325" cy="5257414"/>
          </a:xfrm>
          <a:prstGeom prst="rect">
            <a:avLst/>
          </a:prstGeom>
        </p:spPr>
      </p:pic>
      <p:pic>
        <p:nvPicPr>
          <p:cNvPr id="4" name="pg 1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10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0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6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ainforest_ambience-GlorySunz-19381335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  <p:pic>
        <p:nvPicPr>
          <p:cNvPr id="4" name="pg 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924" y="4748171"/>
            <a:ext cx="10515600" cy="1325562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Where once there was a wood </a:t>
            </a:r>
            <a:b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         a meadow</a:t>
            </a:r>
            <a:b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and a creek</a:t>
            </a:r>
          </a:p>
        </p:txBody>
      </p:sp>
      <p:pic>
        <p:nvPicPr>
          <p:cNvPr id="3" name="Picture 2" descr="picture of a creek in a meadow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924" y="211319"/>
            <a:ext cx="9032790" cy="419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3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41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13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g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411" y="5331881"/>
            <a:ext cx="10515600" cy="1325562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sit houses side by side</a:t>
            </a:r>
            <a:b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           twenty houses deep.</a:t>
            </a:r>
          </a:p>
        </p:txBody>
      </p:sp>
      <p:pic>
        <p:nvPicPr>
          <p:cNvPr id="3" name="Picture 2" descr="picture of houses sitting side by side (last picture of book)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81" y="160638"/>
            <a:ext cx="11127260" cy="507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52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ainforest_ambience-GlorySunz-19381335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  <p:pic>
        <p:nvPicPr>
          <p:cNvPr id="4" name="page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007" y="5532438"/>
            <a:ext cx="10515600" cy="1325562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Where once there was a wood</a:t>
            </a:r>
          </a:p>
        </p:txBody>
      </p:sp>
      <p:pic>
        <p:nvPicPr>
          <p:cNvPr id="3" name="Picture 2" descr="picture of deer and squirrels in wood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07" y="137966"/>
            <a:ext cx="9570325" cy="528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8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6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13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iver-SoundBible.com-10213911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  <p:pic>
        <p:nvPicPr>
          <p:cNvPr id="5" name="pg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1093" y="5233873"/>
            <a:ext cx="9181069" cy="1325562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a meadow and a creek</a:t>
            </a:r>
          </a:p>
        </p:txBody>
      </p:sp>
      <p:pic>
        <p:nvPicPr>
          <p:cNvPr id="3" name="Picture 2" descr="picture of a creek through a meadow 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0525"/>
            <a:ext cx="9971903" cy="511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4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8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9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noring Male-SoundBible.com-11983352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  <p:pic>
        <p:nvPicPr>
          <p:cNvPr id="4" name="pg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213" y="5050972"/>
            <a:ext cx="10515600" cy="1325562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where once the red fox rested and closed his eyes to sleep</a:t>
            </a:r>
          </a:p>
        </p:txBody>
      </p:sp>
      <p:pic>
        <p:nvPicPr>
          <p:cNvPr id="3" name="Picture 2" descr="picture of a fox slee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188" y="38646"/>
            <a:ext cx="7426131" cy="501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59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7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4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g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6000" y="5313347"/>
            <a:ext cx="10515600" cy="1325562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where once the ferns unfurled and purple violets grew</a:t>
            </a:r>
          </a:p>
        </p:txBody>
      </p:sp>
      <p:pic>
        <p:nvPicPr>
          <p:cNvPr id="3" name="Picture 2" descr="picture of a fern in the wood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167" y="0"/>
            <a:ext cx="7774253" cy="521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13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woodchu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  <p:pic>
        <p:nvPicPr>
          <p:cNvPr id="5" name="pg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8675" y="5362773"/>
            <a:ext cx="10515600" cy="1325562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where once the woodchuck left his den to catch the morning dew</a:t>
            </a:r>
          </a:p>
        </p:txBody>
      </p:sp>
      <p:pic>
        <p:nvPicPr>
          <p:cNvPr id="3" name="Picture 2" descr="picture of a woodchuck with folliage in his mouth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567" y="196852"/>
            <a:ext cx="9391135" cy="509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41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45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rred Owl-SoundBible.com-177841619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  <p:pic>
        <p:nvPicPr>
          <p:cNvPr id="4" name="pg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in="4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  <p:pic>
        <p:nvPicPr>
          <p:cNvPr id="3" name="Picture 2" descr="picture of a horned owl with yellow eyes beginning to fly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79" y="46660"/>
            <a:ext cx="9953367" cy="52481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508" y="5294812"/>
            <a:ext cx="10515600" cy="1325562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where once the horned owl hunted to feed her hungry brood</a:t>
            </a:r>
          </a:p>
        </p:txBody>
      </p:sp>
    </p:spTree>
    <p:extLst>
      <p:ext uri="{BB962C8B-B14F-4D97-AF65-F5344CB8AC3E}">
        <p14:creationId xmlns:p14="http://schemas.microsoft.com/office/powerpoint/2010/main" val="401914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17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ish Splashing-SoundBible.com-2501794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  <p:pic>
        <p:nvPicPr>
          <p:cNvPr id="4" name="pg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573" y="5294811"/>
            <a:ext cx="10515600" cy="1325562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where once the heron fished and speared his glittering food</a:t>
            </a:r>
          </a:p>
        </p:txBody>
      </p:sp>
      <p:pic>
        <p:nvPicPr>
          <p:cNvPr id="3" name="Picture 2" descr="picture of a blue heron with a fish in his mouth 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492" y="122856"/>
            <a:ext cx="8050427" cy="509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1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64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amond Back Rattle Snake-SoundBible.com-33266539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  <p:pic>
        <p:nvPicPr>
          <p:cNvPr id="4" name="pg 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925" y="5381309"/>
            <a:ext cx="10515600" cy="1325562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where once the brown snake slithered and slipped out of sight</a:t>
            </a:r>
          </a:p>
        </p:txBody>
      </p:sp>
      <p:pic>
        <p:nvPicPr>
          <p:cNvPr id="3" name="Picture 2" descr="picture of a brown snake in the gr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994" y="373674"/>
            <a:ext cx="9187249" cy="485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6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71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rg Chart 04 16x9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Lucida Sans-Book Antiqua">
      <a:majorFont>
        <a:latin typeface="Lucida Sans"/>
        <a:ea typeface=""/>
        <a:cs typeface=""/>
      </a:majorFont>
      <a:minorFont>
        <a:latin typeface="Book Antiqua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Lucida Sans-Book Antiqua">
      <a:majorFont>
        <a:latin typeface="Lucida Sans"/>
        <a:ea typeface=""/>
        <a:cs typeface=""/>
      </a:majorFont>
      <a:minorFont>
        <a:latin typeface="Book Antiqua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Lucida Sans-Book Antiqua">
      <a:majorFont>
        <a:latin typeface="Lucida Sans"/>
        <a:ea typeface=""/>
        <a:cs typeface=""/>
      </a:majorFont>
      <a:minorFont>
        <a:latin typeface="Book Antiqua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843D0FD-0BC7-4AF3-A999-0D2CE6787B8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Picture Organization Chart Slide (multicolor on black), widescreen</Template>
  <TotalTime>0</TotalTime>
  <Words>133</Words>
  <Application>Microsoft Office PowerPoint</Application>
  <PresentationFormat>Widescreen</PresentationFormat>
  <Paragraphs>16</Paragraphs>
  <Slides>14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Book Antiqua</vt:lpstr>
      <vt:lpstr>Lucida Sans</vt:lpstr>
      <vt:lpstr>Org Chart 04 16x9</vt:lpstr>
      <vt:lpstr>Where Once There Was a Wood</vt:lpstr>
      <vt:lpstr>Where once there was a wood</vt:lpstr>
      <vt:lpstr>a meadow and a creek</vt:lpstr>
      <vt:lpstr>where once the red fox rested and closed his eyes to sleep</vt:lpstr>
      <vt:lpstr>where once the ferns unfurled and purple violets grew</vt:lpstr>
      <vt:lpstr>where once the woodchuck left his den to catch the morning dew</vt:lpstr>
      <vt:lpstr>where once the horned owl hunted to feed her hungry brood</vt:lpstr>
      <vt:lpstr>where once the heron fished and speared his glittering food</vt:lpstr>
      <vt:lpstr>where once the brown snake slithered and slipped out of sight</vt:lpstr>
      <vt:lpstr>where once the raccoons rambled and rummaged in the night</vt:lpstr>
      <vt:lpstr>where once the berries ripened and waxwings came to feed</vt:lpstr>
      <vt:lpstr>where once the pheasants roosted and fed on nuts and seed</vt:lpstr>
      <vt:lpstr>Where once there was a wood            a meadow                     and a creek</vt:lpstr>
      <vt:lpstr>sit houses side by side             twenty houses deep.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2017-02-13T23:31:20Z</dcterms:created>
  <dcterms:modified xsi:type="dcterms:W3CDTF">2017-04-06T20:05:13Z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TC028891549991</vt:lpwstr>
  </property>
</Properties>
</file>